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6A8E2E-0398-4296-9B16-CA8C3D993021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D97718D9-EAFD-43EC-A4AF-06FA428C4BE6}">
      <dgm:prSet phldrT="[Text]"/>
      <dgm:spPr/>
      <dgm:t>
        <a:bodyPr/>
        <a:lstStyle/>
        <a:p>
          <a:r>
            <a:rPr lang="en-US" dirty="0" smtClean="0"/>
            <a:t>Open Client Project (Java – </a:t>
          </a:r>
          <a:r>
            <a:rPr lang="en-US" dirty="0" err="1" smtClean="0"/>
            <a:t>Intellij</a:t>
          </a:r>
          <a:r>
            <a:rPr lang="en-US" dirty="0" smtClean="0"/>
            <a:t>)</a:t>
          </a:r>
          <a:endParaRPr lang="en-US" dirty="0"/>
        </a:p>
      </dgm:t>
    </dgm:pt>
    <dgm:pt modelId="{B6F039A4-3A90-453C-A7DA-71D3E9E18D6B}" type="parTrans" cxnId="{5D254429-347B-47E8-9BAF-254B399E6991}">
      <dgm:prSet/>
      <dgm:spPr/>
    </dgm:pt>
    <dgm:pt modelId="{098313E5-C779-470A-A439-EA230373FAF3}" type="sibTrans" cxnId="{5D254429-347B-47E8-9BAF-254B399E6991}">
      <dgm:prSet/>
      <dgm:spPr/>
      <dgm:t>
        <a:bodyPr/>
        <a:lstStyle/>
        <a:p>
          <a:endParaRPr lang="en-US"/>
        </a:p>
      </dgm:t>
    </dgm:pt>
    <dgm:pt modelId="{EE24F0C4-0668-4516-BC5C-E630C9AA9D17}">
      <dgm:prSet phldrT="[Text]"/>
      <dgm:spPr/>
      <dgm:t>
        <a:bodyPr/>
        <a:lstStyle/>
        <a:p>
          <a:r>
            <a:rPr lang="en-US" dirty="0" smtClean="0"/>
            <a:t>Insert Phone’s IP address on Main.java file</a:t>
          </a:r>
          <a:endParaRPr lang="en-US" dirty="0"/>
        </a:p>
      </dgm:t>
    </dgm:pt>
    <dgm:pt modelId="{2ADB454C-B9E4-4F65-B0D8-7596660686CA}" type="parTrans" cxnId="{4B4BA0CE-5CB1-42DD-835E-37A9BDD57629}">
      <dgm:prSet/>
      <dgm:spPr/>
    </dgm:pt>
    <dgm:pt modelId="{BDEA9171-A36E-4F73-B93B-DA33D5531BA2}" type="sibTrans" cxnId="{4B4BA0CE-5CB1-42DD-835E-37A9BDD57629}">
      <dgm:prSet/>
      <dgm:spPr/>
      <dgm:t>
        <a:bodyPr/>
        <a:lstStyle/>
        <a:p>
          <a:endParaRPr lang="en-US"/>
        </a:p>
      </dgm:t>
    </dgm:pt>
    <dgm:pt modelId="{47E05DBC-FE3A-4351-B7E8-C9D89167D888}">
      <dgm:prSet phldrT="[Text]"/>
      <dgm:spPr/>
      <dgm:t>
        <a:bodyPr/>
        <a:lstStyle/>
        <a:p>
          <a:r>
            <a:rPr lang="en-US" dirty="0" smtClean="0"/>
            <a:t>Open App and start Server</a:t>
          </a:r>
          <a:endParaRPr lang="en-US" dirty="0"/>
        </a:p>
      </dgm:t>
    </dgm:pt>
    <dgm:pt modelId="{A04D057B-7A22-405E-9289-F609AE005D94}" type="parTrans" cxnId="{BDABEC5F-25CB-499E-85D8-F7F128E7DC73}">
      <dgm:prSet/>
      <dgm:spPr/>
    </dgm:pt>
    <dgm:pt modelId="{D5E77303-7E50-4C1D-B003-0DF5E6232685}" type="sibTrans" cxnId="{BDABEC5F-25CB-499E-85D8-F7F128E7DC73}">
      <dgm:prSet/>
      <dgm:spPr/>
      <dgm:t>
        <a:bodyPr/>
        <a:lstStyle/>
        <a:p>
          <a:endParaRPr lang="en-US"/>
        </a:p>
      </dgm:t>
    </dgm:pt>
    <dgm:pt modelId="{A4AAFF8F-35CB-4796-A3E4-9CD5E9FC1A96}">
      <dgm:prSet phldrT="[Text]"/>
      <dgm:spPr/>
      <dgm:t>
        <a:bodyPr/>
        <a:lstStyle/>
        <a:p>
          <a:r>
            <a:rPr lang="en-US" dirty="0" smtClean="0"/>
            <a:t>Go to either  VIEW EEG SIGNAL or COGNITIVE STATES activities using bottom buttons</a:t>
          </a:r>
          <a:endParaRPr lang="en-US" dirty="0"/>
        </a:p>
      </dgm:t>
    </dgm:pt>
    <dgm:pt modelId="{E77E2FCA-D661-42FF-8267-55EAC2C1F7F9}" type="parTrans" cxnId="{1641CA39-70AC-45DA-948E-6D31C5413E68}">
      <dgm:prSet/>
      <dgm:spPr/>
    </dgm:pt>
    <dgm:pt modelId="{47E00FC5-34B0-4B5D-950B-7FDDA1BBB9AA}" type="sibTrans" cxnId="{1641CA39-70AC-45DA-948E-6D31C5413E68}">
      <dgm:prSet/>
      <dgm:spPr/>
      <dgm:t>
        <a:bodyPr/>
        <a:lstStyle/>
        <a:p>
          <a:endParaRPr lang="en-US"/>
        </a:p>
      </dgm:t>
    </dgm:pt>
    <dgm:pt modelId="{E6535B11-5791-4FCF-BC2D-57627E4A7557}">
      <dgm:prSet phldrT="[Text]"/>
      <dgm:spPr/>
      <dgm:t>
        <a:bodyPr/>
        <a:lstStyle/>
        <a:p>
          <a:r>
            <a:rPr lang="en-US" dirty="0" smtClean="0"/>
            <a:t>Wait for a few seconds you should see real-time graphs</a:t>
          </a:r>
          <a:endParaRPr lang="en-US" dirty="0"/>
        </a:p>
      </dgm:t>
    </dgm:pt>
    <dgm:pt modelId="{3A3F0625-23D6-481E-91DC-919F8CD85F0C}" type="parTrans" cxnId="{7B891399-73C1-433C-BADF-F1A5D773F0F1}">
      <dgm:prSet/>
      <dgm:spPr/>
    </dgm:pt>
    <dgm:pt modelId="{7E3C5D15-AD41-4B4C-A044-538508EFE70C}" type="sibTrans" cxnId="{7B891399-73C1-433C-BADF-F1A5D773F0F1}">
      <dgm:prSet/>
      <dgm:spPr/>
      <dgm:t>
        <a:bodyPr/>
        <a:lstStyle/>
        <a:p>
          <a:endParaRPr lang="en-US"/>
        </a:p>
      </dgm:t>
    </dgm:pt>
    <dgm:pt modelId="{B1F4D2B0-7527-4F58-BFEB-BD0916D6245B}">
      <dgm:prSet phldrT="[Text]"/>
      <dgm:spPr/>
      <dgm:t>
        <a:bodyPr/>
        <a:lstStyle/>
        <a:p>
          <a:r>
            <a:rPr lang="en-US" dirty="0" smtClean="0"/>
            <a:t>You should be able to move between activities and graphs should resume quickly.</a:t>
          </a:r>
          <a:endParaRPr lang="en-US" dirty="0"/>
        </a:p>
      </dgm:t>
    </dgm:pt>
    <dgm:pt modelId="{455E89BC-27A6-4E45-B94F-354D78B2A0D0}" type="parTrans" cxnId="{41B47E13-E75E-41B5-9996-15E270D4AE8E}">
      <dgm:prSet/>
      <dgm:spPr/>
    </dgm:pt>
    <dgm:pt modelId="{2B7194CA-075B-4425-93A7-018F3DF995FE}" type="sibTrans" cxnId="{41B47E13-E75E-41B5-9996-15E270D4AE8E}">
      <dgm:prSet/>
      <dgm:spPr/>
    </dgm:pt>
    <dgm:pt modelId="{2DB5EF4F-AEAB-45A4-ACD1-27011015EAC0}" type="pres">
      <dgm:prSet presAssocID="{D06A8E2E-0398-4296-9B16-CA8C3D993021}" presName="Name0" presStyleCnt="0">
        <dgm:presLayoutVars>
          <dgm:dir/>
          <dgm:resizeHandles val="exact"/>
        </dgm:presLayoutVars>
      </dgm:prSet>
      <dgm:spPr/>
    </dgm:pt>
    <dgm:pt modelId="{640A6C8F-B017-486A-A6D1-AEF5E5545463}" type="pres">
      <dgm:prSet presAssocID="{D97718D9-EAFD-43EC-A4AF-06FA428C4BE6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373BFF-D403-4BB2-90B5-742799205A96}" type="pres">
      <dgm:prSet presAssocID="{098313E5-C779-470A-A439-EA230373FAF3}" presName="sibTrans" presStyleLbl="sibTrans2D1" presStyleIdx="0" presStyleCnt="5"/>
      <dgm:spPr/>
      <dgm:t>
        <a:bodyPr/>
        <a:lstStyle/>
        <a:p>
          <a:endParaRPr lang="en-US"/>
        </a:p>
      </dgm:t>
    </dgm:pt>
    <dgm:pt modelId="{B64CFB9B-6882-4615-9C7D-1D90F21C500B}" type="pres">
      <dgm:prSet presAssocID="{098313E5-C779-470A-A439-EA230373FAF3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34066A02-D4CD-4C01-8B72-791085826FC8}" type="pres">
      <dgm:prSet presAssocID="{EE24F0C4-0668-4516-BC5C-E630C9AA9D17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AD6D95-ED33-4E39-81B4-2660107BD98E}" type="pres">
      <dgm:prSet presAssocID="{BDEA9171-A36E-4F73-B93B-DA33D5531BA2}" presName="sibTrans" presStyleLbl="sibTrans2D1" presStyleIdx="1" presStyleCnt="5"/>
      <dgm:spPr/>
      <dgm:t>
        <a:bodyPr/>
        <a:lstStyle/>
        <a:p>
          <a:endParaRPr lang="en-US"/>
        </a:p>
      </dgm:t>
    </dgm:pt>
    <dgm:pt modelId="{7ABDCBF9-25BE-462C-AF55-CCBD3867252F}" type="pres">
      <dgm:prSet presAssocID="{BDEA9171-A36E-4F73-B93B-DA33D5531BA2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06537C08-3B32-4F1F-9AED-4F62AE9F6D7E}" type="pres">
      <dgm:prSet presAssocID="{47E05DBC-FE3A-4351-B7E8-C9D89167D888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A3D372-3B87-4DBB-ACAB-B0BEE04351C3}" type="pres">
      <dgm:prSet presAssocID="{D5E77303-7E50-4C1D-B003-0DF5E6232685}" presName="sibTrans" presStyleLbl="sibTrans2D1" presStyleIdx="2" presStyleCnt="5"/>
      <dgm:spPr/>
      <dgm:t>
        <a:bodyPr/>
        <a:lstStyle/>
        <a:p>
          <a:endParaRPr lang="en-US"/>
        </a:p>
      </dgm:t>
    </dgm:pt>
    <dgm:pt modelId="{95B24C0B-C969-4259-83FC-8889EB21B77A}" type="pres">
      <dgm:prSet presAssocID="{D5E77303-7E50-4C1D-B003-0DF5E6232685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9784A755-4160-431D-B36B-4528DB8CC5DC}" type="pres">
      <dgm:prSet presAssocID="{A4AAFF8F-35CB-4796-A3E4-9CD5E9FC1A96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9ECD70-28E8-4B3F-95B3-3099EFC6926F}" type="pres">
      <dgm:prSet presAssocID="{47E00FC5-34B0-4B5D-950B-7FDDA1BBB9AA}" presName="sibTrans" presStyleLbl="sibTrans2D1" presStyleIdx="3" presStyleCnt="5"/>
      <dgm:spPr/>
      <dgm:t>
        <a:bodyPr/>
        <a:lstStyle/>
        <a:p>
          <a:endParaRPr lang="en-US"/>
        </a:p>
      </dgm:t>
    </dgm:pt>
    <dgm:pt modelId="{1E89B284-7867-4EA9-B2DB-922EB163FF64}" type="pres">
      <dgm:prSet presAssocID="{47E00FC5-34B0-4B5D-950B-7FDDA1BBB9AA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7CBDA898-7D91-4E81-BC6D-F5FD41EAFE1F}" type="pres">
      <dgm:prSet presAssocID="{E6535B11-5791-4FCF-BC2D-57627E4A7557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935C68-79CE-403E-9BD5-F66BDA978156}" type="pres">
      <dgm:prSet presAssocID="{7E3C5D15-AD41-4B4C-A044-538508EFE70C}" presName="sibTrans" presStyleLbl="sibTrans2D1" presStyleIdx="4" presStyleCnt="5"/>
      <dgm:spPr/>
      <dgm:t>
        <a:bodyPr/>
        <a:lstStyle/>
        <a:p>
          <a:endParaRPr lang="en-US"/>
        </a:p>
      </dgm:t>
    </dgm:pt>
    <dgm:pt modelId="{2E426C7F-2AF0-48EE-BD54-3212A67A65E5}" type="pres">
      <dgm:prSet presAssocID="{7E3C5D15-AD41-4B4C-A044-538508EFE70C}" presName="connectorText" presStyleLbl="sibTrans2D1" presStyleIdx="4" presStyleCnt="5"/>
      <dgm:spPr/>
      <dgm:t>
        <a:bodyPr/>
        <a:lstStyle/>
        <a:p>
          <a:endParaRPr lang="en-US"/>
        </a:p>
      </dgm:t>
    </dgm:pt>
    <dgm:pt modelId="{12E14A9D-6E28-44A6-8D26-EF035CA8F583}" type="pres">
      <dgm:prSet presAssocID="{B1F4D2B0-7527-4F58-BFEB-BD0916D6245B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51DD7B0-06EC-4008-890E-3C1149CFE150}" type="presOf" srcId="{A4AAFF8F-35CB-4796-A3E4-9CD5E9FC1A96}" destId="{9784A755-4160-431D-B36B-4528DB8CC5DC}" srcOrd="0" destOrd="0" presId="urn:microsoft.com/office/officeart/2005/8/layout/process1"/>
    <dgm:cxn modelId="{2710BC6E-0C19-4CA0-9F60-F48DEC81E8E0}" type="presOf" srcId="{D06A8E2E-0398-4296-9B16-CA8C3D993021}" destId="{2DB5EF4F-AEAB-45A4-ACD1-27011015EAC0}" srcOrd="0" destOrd="0" presId="urn:microsoft.com/office/officeart/2005/8/layout/process1"/>
    <dgm:cxn modelId="{3761FB29-0F27-448B-878C-90F756ED2495}" type="presOf" srcId="{BDEA9171-A36E-4F73-B93B-DA33D5531BA2}" destId="{7ABDCBF9-25BE-462C-AF55-CCBD3867252F}" srcOrd="1" destOrd="0" presId="urn:microsoft.com/office/officeart/2005/8/layout/process1"/>
    <dgm:cxn modelId="{79F63AEA-14B7-4692-8039-8E30A73CEB24}" type="presOf" srcId="{47E00FC5-34B0-4B5D-950B-7FDDA1BBB9AA}" destId="{AA9ECD70-28E8-4B3F-95B3-3099EFC6926F}" srcOrd="0" destOrd="0" presId="urn:microsoft.com/office/officeart/2005/8/layout/process1"/>
    <dgm:cxn modelId="{73291B58-178B-46A1-BC99-9139E3987127}" type="presOf" srcId="{47E05DBC-FE3A-4351-B7E8-C9D89167D888}" destId="{06537C08-3B32-4F1F-9AED-4F62AE9F6D7E}" srcOrd="0" destOrd="0" presId="urn:microsoft.com/office/officeart/2005/8/layout/process1"/>
    <dgm:cxn modelId="{41B47E13-E75E-41B5-9996-15E270D4AE8E}" srcId="{D06A8E2E-0398-4296-9B16-CA8C3D993021}" destId="{B1F4D2B0-7527-4F58-BFEB-BD0916D6245B}" srcOrd="5" destOrd="0" parTransId="{455E89BC-27A6-4E45-B94F-354D78B2A0D0}" sibTransId="{2B7194CA-075B-4425-93A7-018F3DF995FE}"/>
    <dgm:cxn modelId="{D3BF6034-E76E-4E56-BD81-02BE5A2DE72A}" type="presOf" srcId="{7E3C5D15-AD41-4B4C-A044-538508EFE70C}" destId="{2E426C7F-2AF0-48EE-BD54-3212A67A65E5}" srcOrd="1" destOrd="0" presId="urn:microsoft.com/office/officeart/2005/8/layout/process1"/>
    <dgm:cxn modelId="{D300B1A1-74A6-4393-8C74-52973B559661}" type="presOf" srcId="{098313E5-C779-470A-A439-EA230373FAF3}" destId="{B64CFB9B-6882-4615-9C7D-1D90F21C500B}" srcOrd="1" destOrd="0" presId="urn:microsoft.com/office/officeart/2005/8/layout/process1"/>
    <dgm:cxn modelId="{3C32A2BD-C6CF-4104-AC68-696C1C24EFBA}" type="presOf" srcId="{B1F4D2B0-7527-4F58-BFEB-BD0916D6245B}" destId="{12E14A9D-6E28-44A6-8D26-EF035CA8F583}" srcOrd="0" destOrd="0" presId="urn:microsoft.com/office/officeart/2005/8/layout/process1"/>
    <dgm:cxn modelId="{F2B00D9B-5A05-4F0F-B8F3-37BD1BDAB654}" type="presOf" srcId="{47E00FC5-34B0-4B5D-950B-7FDDA1BBB9AA}" destId="{1E89B284-7867-4EA9-B2DB-922EB163FF64}" srcOrd="1" destOrd="0" presId="urn:microsoft.com/office/officeart/2005/8/layout/process1"/>
    <dgm:cxn modelId="{4B4BA0CE-5CB1-42DD-835E-37A9BDD57629}" srcId="{D06A8E2E-0398-4296-9B16-CA8C3D993021}" destId="{EE24F0C4-0668-4516-BC5C-E630C9AA9D17}" srcOrd="1" destOrd="0" parTransId="{2ADB454C-B9E4-4F65-B0D8-7596660686CA}" sibTransId="{BDEA9171-A36E-4F73-B93B-DA33D5531BA2}"/>
    <dgm:cxn modelId="{205122EA-3B53-43BF-B9E1-7D3F791E94B8}" type="presOf" srcId="{D5E77303-7E50-4C1D-B003-0DF5E6232685}" destId="{95B24C0B-C969-4259-83FC-8889EB21B77A}" srcOrd="1" destOrd="0" presId="urn:microsoft.com/office/officeart/2005/8/layout/process1"/>
    <dgm:cxn modelId="{927BBC00-29DC-43FE-A488-EDBC06CBE28B}" type="presOf" srcId="{E6535B11-5791-4FCF-BC2D-57627E4A7557}" destId="{7CBDA898-7D91-4E81-BC6D-F5FD41EAFE1F}" srcOrd="0" destOrd="0" presId="urn:microsoft.com/office/officeart/2005/8/layout/process1"/>
    <dgm:cxn modelId="{7B891399-73C1-433C-BADF-F1A5D773F0F1}" srcId="{D06A8E2E-0398-4296-9B16-CA8C3D993021}" destId="{E6535B11-5791-4FCF-BC2D-57627E4A7557}" srcOrd="4" destOrd="0" parTransId="{3A3F0625-23D6-481E-91DC-919F8CD85F0C}" sibTransId="{7E3C5D15-AD41-4B4C-A044-538508EFE70C}"/>
    <dgm:cxn modelId="{A77341AD-E32D-44C4-94FD-AEE504B37CA0}" type="presOf" srcId="{098313E5-C779-470A-A439-EA230373FAF3}" destId="{AC373BFF-D403-4BB2-90B5-742799205A96}" srcOrd="0" destOrd="0" presId="urn:microsoft.com/office/officeart/2005/8/layout/process1"/>
    <dgm:cxn modelId="{6C1DE5CB-51C9-4D72-AB9F-E40D7E6D6EFB}" type="presOf" srcId="{BDEA9171-A36E-4F73-B93B-DA33D5531BA2}" destId="{92AD6D95-ED33-4E39-81B4-2660107BD98E}" srcOrd="0" destOrd="0" presId="urn:microsoft.com/office/officeart/2005/8/layout/process1"/>
    <dgm:cxn modelId="{C2284867-F072-456C-A89A-898B3DC45343}" type="presOf" srcId="{D97718D9-EAFD-43EC-A4AF-06FA428C4BE6}" destId="{640A6C8F-B017-486A-A6D1-AEF5E5545463}" srcOrd="0" destOrd="0" presId="urn:microsoft.com/office/officeart/2005/8/layout/process1"/>
    <dgm:cxn modelId="{6A9D88B2-9DCC-4072-B309-D79DCE8769A3}" type="presOf" srcId="{D5E77303-7E50-4C1D-B003-0DF5E6232685}" destId="{DCA3D372-3B87-4DBB-ACAB-B0BEE04351C3}" srcOrd="0" destOrd="0" presId="urn:microsoft.com/office/officeart/2005/8/layout/process1"/>
    <dgm:cxn modelId="{40959F38-70D0-4A39-A785-EE4C40C1E064}" type="presOf" srcId="{EE24F0C4-0668-4516-BC5C-E630C9AA9D17}" destId="{34066A02-D4CD-4C01-8B72-791085826FC8}" srcOrd="0" destOrd="0" presId="urn:microsoft.com/office/officeart/2005/8/layout/process1"/>
    <dgm:cxn modelId="{1641CA39-70AC-45DA-948E-6D31C5413E68}" srcId="{D06A8E2E-0398-4296-9B16-CA8C3D993021}" destId="{A4AAFF8F-35CB-4796-A3E4-9CD5E9FC1A96}" srcOrd="3" destOrd="0" parTransId="{E77E2FCA-D661-42FF-8267-55EAC2C1F7F9}" sibTransId="{47E00FC5-34B0-4B5D-950B-7FDDA1BBB9AA}"/>
    <dgm:cxn modelId="{5D254429-347B-47E8-9BAF-254B399E6991}" srcId="{D06A8E2E-0398-4296-9B16-CA8C3D993021}" destId="{D97718D9-EAFD-43EC-A4AF-06FA428C4BE6}" srcOrd="0" destOrd="0" parTransId="{B6F039A4-3A90-453C-A7DA-71D3E9E18D6B}" sibTransId="{098313E5-C779-470A-A439-EA230373FAF3}"/>
    <dgm:cxn modelId="{58D1A5C4-314F-4317-8A9E-16BA9565F099}" type="presOf" srcId="{7E3C5D15-AD41-4B4C-A044-538508EFE70C}" destId="{63935C68-79CE-403E-9BD5-F66BDA978156}" srcOrd="0" destOrd="0" presId="urn:microsoft.com/office/officeart/2005/8/layout/process1"/>
    <dgm:cxn modelId="{BDABEC5F-25CB-499E-85D8-F7F128E7DC73}" srcId="{D06A8E2E-0398-4296-9B16-CA8C3D993021}" destId="{47E05DBC-FE3A-4351-B7E8-C9D89167D888}" srcOrd="2" destOrd="0" parTransId="{A04D057B-7A22-405E-9289-F609AE005D94}" sibTransId="{D5E77303-7E50-4C1D-B003-0DF5E6232685}"/>
    <dgm:cxn modelId="{C8FC7432-E4DF-42E1-8003-9890E3AA5678}" type="presParOf" srcId="{2DB5EF4F-AEAB-45A4-ACD1-27011015EAC0}" destId="{640A6C8F-B017-486A-A6D1-AEF5E5545463}" srcOrd="0" destOrd="0" presId="urn:microsoft.com/office/officeart/2005/8/layout/process1"/>
    <dgm:cxn modelId="{FB78156F-0271-4E4A-82E6-C2FFD57952A1}" type="presParOf" srcId="{2DB5EF4F-AEAB-45A4-ACD1-27011015EAC0}" destId="{AC373BFF-D403-4BB2-90B5-742799205A96}" srcOrd="1" destOrd="0" presId="urn:microsoft.com/office/officeart/2005/8/layout/process1"/>
    <dgm:cxn modelId="{1669E8D1-9C46-4B80-8A21-0DBA537A3643}" type="presParOf" srcId="{AC373BFF-D403-4BB2-90B5-742799205A96}" destId="{B64CFB9B-6882-4615-9C7D-1D90F21C500B}" srcOrd="0" destOrd="0" presId="urn:microsoft.com/office/officeart/2005/8/layout/process1"/>
    <dgm:cxn modelId="{9D474C6F-0C1B-4B88-BD8A-22CD88C4D77B}" type="presParOf" srcId="{2DB5EF4F-AEAB-45A4-ACD1-27011015EAC0}" destId="{34066A02-D4CD-4C01-8B72-791085826FC8}" srcOrd="2" destOrd="0" presId="urn:microsoft.com/office/officeart/2005/8/layout/process1"/>
    <dgm:cxn modelId="{AD4F4D4C-4098-482C-BAF3-63C03CCB6676}" type="presParOf" srcId="{2DB5EF4F-AEAB-45A4-ACD1-27011015EAC0}" destId="{92AD6D95-ED33-4E39-81B4-2660107BD98E}" srcOrd="3" destOrd="0" presId="urn:microsoft.com/office/officeart/2005/8/layout/process1"/>
    <dgm:cxn modelId="{E5FC0A8A-C714-48C3-BC2E-74C9BA56CBDE}" type="presParOf" srcId="{92AD6D95-ED33-4E39-81B4-2660107BD98E}" destId="{7ABDCBF9-25BE-462C-AF55-CCBD3867252F}" srcOrd="0" destOrd="0" presId="urn:microsoft.com/office/officeart/2005/8/layout/process1"/>
    <dgm:cxn modelId="{980D1A63-FCFC-405D-A221-8AF9AE1BE78D}" type="presParOf" srcId="{2DB5EF4F-AEAB-45A4-ACD1-27011015EAC0}" destId="{06537C08-3B32-4F1F-9AED-4F62AE9F6D7E}" srcOrd="4" destOrd="0" presId="urn:microsoft.com/office/officeart/2005/8/layout/process1"/>
    <dgm:cxn modelId="{72E7EE14-FF3A-4C0A-AA4A-310F40740751}" type="presParOf" srcId="{2DB5EF4F-AEAB-45A4-ACD1-27011015EAC0}" destId="{DCA3D372-3B87-4DBB-ACAB-B0BEE04351C3}" srcOrd="5" destOrd="0" presId="urn:microsoft.com/office/officeart/2005/8/layout/process1"/>
    <dgm:cxn modelId="{B3A870DD-32C7-40DA-9DBF-DCC81DBAC22D}" type="presParOf" srcId="{DCA3D372-3B87-4DBB-ACAB-B0BEE04351C3}" destId="{95B24C0B-C969-4259-83FC-8889EB21B77A}" srcOrd="0" destOrd="0" presId="urn:microsoft.com/office/officeart/2005/8/layout/process1"/>
    <dgm:cxn modelId="{F41B76AE-32BB-4155-85C7-92FC419F0DFE}" type="presParOf" srcId="{2DB5EF4F-AEAB-45A4-ACD1-27011015EAC0}" destId="{9784A755-4160-431D-B36B-4528DB8CC5DC}" srcOrd="6" destOrd="0" presId="urn:microsoft.com/office/officeart/2005/8/layout/process1"/>
    <dgm:cxn modelId="{840B8CE7-D8D8-4FA5-8A57-C6267C9027BC}" type="presParOf" srcId="{2DB5EF4F-AEAB-45A4-ACD1-27011015EAC0}" destId="{AA9ECD70-28E8-4B3F-95B3-3099EFC6926F}" srcOrd="7" destOrd="0" presId="urn:microsoft.com/office/officeart/2005/8/layout/process1"/>
    <dgm:cxn modelId="{998A3017-B006-4590-83E3-41321D9458DB}" type="presParOf" srcId="{AA9ECD70-28E8-4B3F-95B3-3099EFC6926F}" destId="{1E89B284-7867-4EA9-B2DB-922EB163FF64}" srcOrd="0" destOrd="0" presId="urn:microsoft.com/office/officeart/2005/8/layout/process1"/>
    <dgm:cxn modelId="{A77BFC09-251D-4555-8CA3-F42E0E84AF8D}" type="presParOf" srcId="{2DB5EF4F-AEAB-45A4-ACD1-27011015EAC0}" destId="{7CBDA898-7D91-4E81-BC6D-F5FD41EAFE1F}" srcOrd="8" destOrd="0" presId="urn:microsoft.com/office/officeart/2005/8/layout/process1"/>
    <dgm:cxn modelId="{684C1EBA-4257-4FD2-9F4C-BF766E149FE5}" type="presParOf" srcId="{2DB5EF4F-AEAB-45A4-ACD1-27011015EAC0}" destId="{63935C68-79CE-403E-9BD5-F66BDA978156}" srcOrd="9" destOrd="0" presId="urn:microsoft.com/office/officeart/2005/8/layout/process1"/>
    <dgm:cxn modelId="{45949EBC-8078-44A0-87D9-42FFD6C21AA9}" type="presParOf" srcId="{63935C68-79CE-403E-9BD5-F66BDA978156}" destId="{2E426C7F-2AF0-48EE-BD54-3212A67A65E5}" srcOrd="0" destOrd="0" presId="urn:microsoft.com/office/officeart/2005/8/layout/process1"/>
    <dgm:cxn modelId="{94C13DCA-9CFF-4F9F-BA81-316E8D6B3B40}" type="presParOf" srcId="{2DB5EF4F-AEAB-45A4-ACD1-27011015EAC0}" destId="{12E14A9D-6E28-44A6-8D26-EF035CA8F583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0A6C8F-B017-486A-A6D1-AEF5E5545463}">
      <dsp:nvSpPr>
        <dsp:cNvPr id="0" name=""/>
        <dsp:cNvSpPr/>
      </dsp:nvSpPr>
      <dsp:spPr>
        <a:xfrm>
          <a:off x="0" y="1961174"/>
          <a:ext cx="1016000" cy="14963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Open Client Project (Java – </a:t>
          </a:r>
          <a:r>
            <a:rPr lang="en-US" sz="1200" kern="1200" dirty="0" err="1" smtClean="0"/>
            <a:t>Intellij</a:t>
          </a:r>
          <a:r>
            <a:rPr lang="en-US" sz="1200" kern="1200" dirty="0" smtClean="0"/>
            <a:t>)</a:t>
          </a:r>
          <a:endParaRPr lang="en-US" sz="1200" kern="1200" dirty="0"/>
        </a:p>
      </dsp:txBody>
      <dsp:txXfrm>
        <a:off x="29758" y="1990932"/>
        <a:ext cx="956484" cy="1436801"/>
      </dsp:txXfrm>
    </dsp:sp>
    <dsp:sp modelId="{AC373BFF-D403-4BB2-90B5-742799205A96}">
      <dsp:nvSpPr>
        <dsp:cNvPr id="0" name=""/>
        <dsp:cNvSpPr/>
      </dsp:nvSpPr>
      <dsp:spPr>
        <a:xfrm>
          <a:off x="1117599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1117599" y="2633743"/>
        <a:ext cx="150774" cy="151180"/>
      </dsp:txXfrm>
    </dsp:sp>
    <dsp:sp modelId="{34066A02-D4CD-4C01-8B72-791085826FC8}">
      <dsp:nvSpPr>
        <dsp:cNvPr id="0" name=""/>
        <dsp:cNvSpPr/>
      </dsp:nvSpPr>
      <dsp:spPr>
        <a:xfrm>
          <a:off x="1422399" y="1961174"/>
          <a:ext cx="1016000" cy="14963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Insert Phone’s IP address on Main.java file</a:t>
          </a:r>
          <a:endParaRPr lang="en-US" sz="1200" kern="1200" dirty="0"/>
        </a:p>
      </dsp:txBody>
      <dsp:txXfrm>
        <a:off x="1452157" y="1990932"/>
        <a:ext cx="956484" cy="1436801"/>
      </dsp:txXfrm>
    </dsp:sp>
    <dsp:sp modelId="{92AD6D95-ED33-4E39-81B4-2660107BD98E}">
      <dsp:nvSpPr>
        <dsp:cNvPr id="0" name=""/>
        <dsp:cNvSpPr/>
      </dsp:nvSpPr>
      <dsp:spPr>
        <a:xfrm>
          <a:off x="2539999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2539999" y="2633743"/>
        <a:ext cx="150774" cy="151180"/>
      </dsp:txXfrm>
    </dsp:sp>
    <dsp:sp modelId="{06537C08-3B32-4F1F-9AED-4F62AE9F6D7E}">
      <dsp:nvSpPr>
        <dsp:cNvPr id="0" name=""/>
        <dsp:cNvSpPr/>
      </dsp:nvSpPr>
      <dsp:spPr>
        <a:xfrm>
          <a:off x="2844799" y="1961174"/>
          <a:ext cx="1016000" cy="14963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Open App and start Server</a:t>
          </a:r>
          <a:endParaRPr lang="en-US" sz="1200" kern="1200" dirty="0"/>
        </a:p>
      </dsp:txBody>
      <dsp:txXfrm>
        <a:off x="2874557" y="1990932"/>
        <a:ext cx="956484" cy="1436801"/>
      </dsp:txXfrm>
    </dsp:sp>
    <dsp:sp modelId="{DCA3D372-3B87-4DBB-ACAB-B0BEE04351C3}">
      <dsp:nvSpPr>
        <dsp:cNvPr id="0" name=""/>
        <dsp:cNvSpPr/>
      </dsp:nvSpPr>
      <dsp:spPr>
        <a:xfrm>
          <a:off x="3962400" y="2583349"/>
          <a:ext cx="215391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3962400" y="2633743"/>
        <a:ext cx="150774" cy="151180"/>
      </dsp:txXfrm>
    </dsp:sp>
    <dsp:sp modelId="{9784A755-4160-431D-B36B-4528DB8CC5DC}">
      <dsp:nvSpPr>
        <dsp:cNvPr id="0" name=""/>
        <dsp:cNvSpPr/>
      </dsp:nvSpPr>
      <dsp:spPr>
        <a:xfrm>
          <a:off x="4267199" y="1961174"/>
          <a:ext cx="1016000" cy="14963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Go to either  VIEW EEG SIGNAL or COGNITIVE STATES activities using bottom buttons</a:t>
          </a:r>
          <a:endParaRPr lang="en-US" sz="1200" kern="1200" dirty="0"/>
        </a:p>
      </dsp:txBody>
      <dsp:txXfrm>
        <a:off x="4296957" y="1990932"/>
        <a:ext cx="956484" cy="1436801"/>
      </dsp:txXfrm>
    </dsp:sp>
    <dsp:sp modelId="{AA9ECD70-28E8-4B3F-95B3-3099EFC6926F}">
      <dsp:nvSpPr>
        <dsp:cNvPr id="0" name=""/>
        <dsp:cNvSpPr/>
      </dsp:nvSpPr>
      <dsp:spPr>
        <a:xfrm>
          <a:off x="5384799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5384799" y="2633743"/>
        <a:ext cx="150774" cy="151180"/>
      </dsp:txXfrm>
    </dsp:sp>
    <dsp:sp modelId="{7CBDA898-7D91-4E81-BC6D-F5FD41EAFE1F}">
      <dsp:nvSpPr>
        <dsp:cNvPr id="0" name=""/>
        <dsp:cNvSpPr/>
      </dsp:nvSpPr>
      <dsp:spPr>
        <a:xfrm>
          <a:off x="5689599" y="1961174"/>
          <a:ext cx="1016000" cy="14963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Wait for a few seconds you should see real-time graphs</a:t>
          </a:r>
          <a:endParaRPr lang="en-US" sz="1200" kern="1200" dirty="0"/>
        </a:p>
      </dsp:txBody>
      <dsp:txXfrm>
        <a:off x="5719357" y="1990932"/>
        <a:ext cx="956484" cy="1436801"/>
      </dsp:txXfrm>
    </dsp:sp>
    <dsp:sp modelId="{63935C68-79CE-403E-9BD5-F66BDA978156}">
      <dsp:nvSpPr>
        <dsp:cNvPr id="0" name=""/>
        <dsp:cNvSpPr/>
      </dsp:nvSpPr>
      <dsp:spPr>
        <a:xfrm>
          <a:off x="6807200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6807200" y="2633743"/>
        <a:ext cx="150774" cy="151180"/>
      </dsp:txXfrm>
    </dsp:sp>
    <dsp:sp modelId="{12E14A9D-6E28-44A6-8D26-EF035CA8F583}">
      <dsp:nvSpPr>
        <dsp:cNvPr id="0" name=""/>
        <dsp:cNvSpPr/>
      </dsp:nvSpPr>
      <dsp:spPr>
        <a:xfrm>
          <a:off x="7112000" y="1961174"/>
          <a:ext cx="1016000" cy="14963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You should be able to move between activities and graphs should resume quickly.</a:t>
          </a:r>
          <a:endParaRPr lang="en-US" sz="1200" kern="1200" dirty="0"/>
        </a:p>
      </dsp:txBody>
      <dsp:txXfrm>
        <a:off x="7141758" y="1990932"/>
        <a:ext cx="956484" cy="14368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lmauriciomb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Phone-Brain Interface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Setup Guide and running instructions.</a:t>
            </a:r>
          </a:p>
          <a:p>
            <a:r>
              <a:rPr lang="en-US" dirty="0" smtClean="0"/>
              <a:t>Lenis merino, </a:t>
            </a:r>
            <a:r>
              <a:rPr lang="en-US" dirty="0" err="1" smtClean="0"/>
              <a:t>zijing</a:t>
            </a:r>
            <a:r>
              <a:rPr lang="en-US" dirty="0" smtClean="0"/>
              <a:t> </a:t>
            </a:r>
            <a:r>
              <a:rPr lang="en-US" dirty="0" err="1" smtClean="0"/>
              <a:t>mao</a:t>
            </a:r>
            <a:r>
              <a:rPr lang="en-US" dirty="0" smtClean="0"/>
              <a:t>, Abdurrahman </a:t>
            </a:r>
            <a:r>
              <a:rPr lang="en-US" dirty="0" err="1" smtClean="0"/>
              <a:t>akuzum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21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Test the code on real device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Android Emulator is generally </a:t>
            </a:r>
            <a:r>
              <a:rPr lang="en-US" dirty="0" smtClean="0">
                <a:solidFill>
                  <a:srgbClr val="FF0000"/>
                </a:solidFill>
              </a:rPr>
              <a:t>NOT GOOD </a:t>
            </a:r>
            <a:r>
              <a:rPr lang="en-US" dirty="0" smtClean="0"/>
              <a:t>for real-time applications, please use a real device as it is highly recommended.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For any questions or troubleshooting about running this app, please contact: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Lenis Merino – </a:t>
            </a:r>
            <a:r>
              <a:rPr lang="en-US" dirty="0" smtClean="0">
                <a:hlinkClick r:id="rId2"/>
              </a:rPr>
              <a:t>lmauriciomb@gmail.com</a:t>
            </a:r>
            <a:r>
              <a:rPr lang="en-US" dirty="0" smtClean="0"/>
              <a:t> – 210 772 8256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480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will 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A </a:t>
            </a:r>
            <a:r>
              <a:rPr lang="en-US" dirty="0" smtClean="0"/>
              <a:t>Host computer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A </a:t>
            </a:r>
            <a:r>
              <a:rPr lang="en-US" dirty="0" smtClean="0"/>
              <a:t>cellphone, you need to get the </a:t>
            </a:r>
            <a:r>
              <a:rPr lang="en-US" dirty="0" smtClean="0">
                <a:solidFill>
                  <a:srgbClr val="FF0000"/>
                </a:solidFill>
              </a:rPr>
              <a:t>IP address </a:t>
            </a:r>
            <a:r>
              <a:rPr lang="en-US" dirty="0" smtClean="0"/>
              <a:t>of the </a:t>
            </a:r>
            <a:r>
              <a:rPr lang="en-US" dirty="0" smtClean="0"/>
              <a:t>phone.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Both </a:t>
            </a:r>
            <a:r>
              <a:rPr lang="en-US" dirty="0" smtClean="0"/>
              <a:t>connected to the </a:t>
            </a:r>
            <a:r>
              <a:rPr lang="en-US" dirty="0" smtClean="0">
                <a:solidFill>
                  <a:srgbClr val="FF0000"/>
                </a:solidFill>
              </a:rPr>
              <a:t>same wireless network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IntelliJ </a:t>
            </a:r>
            <a:r>
              <a:rPr lang="en-US" dirty="0" smtClean="0"/>
              <a:t>on the computer to run the client </a:t>
            </a:r>
            <a:r>
              <a:rPr lang="en-US" dirty="0" smtClean="0"/>
              <a:t>software.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Please watch the following VIDEO DEMOSNTRATION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85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Demonstration</a:t>
            </a:r>
            <a:endParaRPr lang="en-US" dirty="0"/>
          </a:p>
        </p:txBody>
      </p:sp>
      <p:pic>
        <p:nvPicPr>
          <p:cNvPr id="4" name="Video Demostration - PLEASE WATC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0642" y="1818280"/>
            <a:ext cx="7824997" cy="440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10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243" y="0"/>
            <a:ext cx="10058400" cy="1450757"/>
          </a:xfrm>
        </p:spPr>
        <p:txBody>
          <a:bodyPr/>
          <a:lstStyle/>
          <a:p>
            <a:r>
              <a:rPr lang="en-US" dirty="0" smtClean="0"/>
              <a:t>Instructions: Setting things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8199" y="1797181"/>
            <a:ext cx="9600392" cy="4441777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 smtClean="0"/>
              <a:t> Open the Client project using IntelliJ (of course computer has Java compilers and IntelliJ)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smtClean="0"/>
              <a:t> Locate the file called Main.java but </a:t>
            </a:r>
            <a:r>
              <a:rPr lang="en-US" dirty="0" smtClean="0">
                <a:solidFill>
                  <a:srgbClr val="FF0000"/>
                </a:solidFill>
              </a:rPr>
              <a:t>don’t run it </a:t>
            </a:r>
            <a:r>
              <a:rPr lang="en-US" dirty="0" smtClean="0"/>
              <a:t>yet. On line 56 </a:t>
            </a:r>
            <a:r>
              <a:rPr lang="en-US" dirty="0" smtClean="0">
                <a:solidFill>
                  <a:srgbClr val="FF0000"/>
                </a:solidFill>
              </a:rPr>
              <a:t>Insert the current Phone’s IP address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smtClean="0"/>
              <a:t> Open Android Studio and </a:t>
            </a:r>
            <a:r>
              <a:rPr lang="en-US" dirty="0" smtClean="0">
                <a:solidFill>
                  <a:srgbClr val="FF0000"/>
                </a:solidFill>
              </a:rPr>
              <a:t>Run the application on the phone</a:t>
            </a:r>
            <a:r>
              <a:rPr lang="en-US" dirty="0" smtClean="0"/>
              <a:t> so app is downloaded on the phone. After that you don’t need cable connection.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smtClean="0"/>
              <a:t> On the App home screen, select </a:t>
            </a:r>
            <a:r>
              <a:rPr lang="en-US" dirty="0" smtClean="0">
                <a:solidFill>
                  <a:srgbClr val="FF0000"/>
                </a:solidFill>
              </a:rPr>
              <a:t>START SERVER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/>
              <a:t>As a thumb rule </a:t>
            </a:r>
            <a:r>
              <a:rPr lang="en-US" dirty="0" smtClean="0">
                <a:solidFill>
                  <a:srgbClr val="FF0000"/>
                </a:solidFill>
              </a:rPr>
              <a:t>ALWAYS</a:t>
            </a:r>
            <a:r>
              <a:rPr lang="en-US" dirty="0" smtClean="0"/>
              <a:t> start the server first and </a:t>
            </a:r>
            <a:r>
              <a:rPr lang="en-US" dirty="0" smtClean="0">
                <a:solidFill>
                  <a:srgbClr val="FF0000"/>
                </a:solidFill>
              </a:rPr>
              <a:t>THEN</a:t>
            </a:r>
            <a:r>
              <a:rPr lang="en-US" dirty="0" smtClean="0"/>
              <a:t> run the client program (Main.java)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smtClean="0"/>
              <a:t> IF both the phone and computer are </a:t>
            </a:r>
            <a:r>
              <a:rPr lang="en-US" dirty="0" smtClean="0">
                <a:solidFill>
                  <a:srgbClr val="FF0000"/>
                </a:solidFill>
              </a:rPr>
              <a:t>connected to the same Wi-Fi network </a:t>
            </a:r>
            <a:r>
              <a:rPr lang="en-US" dirty="0" smtClean="0"/>
              <a:t>there should be no problem starting the server.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just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just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19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243" y="0"/>
            <a:ext cx="10058400" cy="1450757"/>
          </a:xfrm>
        </p:spPr>
        <p:txBody>
          <a:bodyPr/>
          <a:lstStyle/>
          <a:p>
            <a:r>
              <a:rPr lang="en-US" dirty="0" smtClean="0"/>
              <a:t>Instructions: Setting things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476" y="1837641"/>
            <a:ext cx="9543747" cy="4441777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 smtClean="0"/>
              <a:t> Once </a:t>
            </a:r>
            <a:r>
              <a:rPr lang="en-US" dirty="0"/>
              <a:t>server is started the buttons at the bottom get enabled, select then </a:t>
            </a:r>
            <a:r>
              <a:rPr lang="en-US" dirty="0">
                <a:solidFill>
                  <a:srgbClr val="FF0000"/>
                </a:solidFill>
              </a:rPr>
              <a:t>VIEW EEG SIGNAL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 When seeing the “Gathering EEG signal…” message </a:t>
            </a:r>
            <a:r>
              <a:rPr lang="en-US" dirty="0">
                <a:solidFill>
                  <a:srgbClr val="FF0000"/>
                </a:solidFill>
              </a:rPr>
              <a:t>run the Main.java </a:t>
            </a:r>
            <a:r>
              <a:rPr lang="en-US" dirty="0"/>
              <a:t>file on the host computer.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 After a few Seconds you should see a </a:t>
            </a:r>
            <a:r>
              <a:rPr lang="en-US" dirty="0">
                <a:solidFill>
                  <a:srgbClr val="FF0000"/>
                </a:solidFill>
              </a:rPr>
              <a:t>real-time graph</a:t>
            </a:r>
            <a:r>
              <a:rPr lang="en-US" dirty="0"/>
              <a:t> of the incoming recordings.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 You may want to go to </a:t>
            </a:r>
            <a:r>
              <a:rPr lang="en-US" dirty="0">
                <a:solidFill>
                  <a:srgbClr val="FF0000"/>
                </a:solidFill>
              </a:rPr>
              <a:t>home activity </a:t>
            </a:r>
            <a:r>
              <a:rPr lang="en-US" dirty="0"/>
              <a:t>or the </a:t>
            </a:r>
            <a:r>
              <a:rPr lang="en-US" dirty="0">
                <a:solidFill>
                  <a:srgbClr val="FF0000"/>
                </a:solidFill>
              </a:rPr>
              <a:t>COGNITIVE STATES </a:t>
            </a:r>
            <a:r>
              <a:rPr lang="en-US" dirty="0"/>
              <a:t>activity (using bottom buttons ) to see another graph.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 In “About Us”, “Help” or “Donate” activities </a:t>
            </a:r>
            <a:r>
              <a:rPr lang="en-US" dirty="0">
                <a:solidFill>
                  <a:srgbClr val="FF0000"/>
                </a:solidFill>
              </a:rPr>
              <a:t>press the phone’s back button </a:t>
            </a:r>
            <a:r>
              <a:rPr lang="en-US" dirty="0"/>
              <a:t>to return to home activity.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algn="just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algn="just"/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755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0243" y="0"/>
            <a:ext cx="10058400" cy="1450757"/>
          </a:xfrm>
        </p:spPr>
        <p:txBody>
          <a:bodyPr/>
          <a:lstStyle/>
          <a:p>
            <a:r>
              <a:rPr lang="en-US" dirty="0" smtClean="0"/>
              <a:t>Instructions: 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23488560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321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</TotalTime>
  <Words>405</Words>
  <Application>Microsoft Office PowerPoint</Application>
  <PresentationFormat>Widescreen</PresentationFormat>
  <Paragraphs>36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Retrospect</vt:lpstr>
      <vt:lpstr>Phone-Brain Interface</vt:lpstr>
      <vt:lpstr>Test the code on real device</vt:lpstr>
      <vt:lpstr>You will need</vt:lpstr>
      <vt:lpstr>Video Demonstration</vt:lpstr>
      <vt:lpstr>Instructions: Setting things up</vt:lpstr>
      <vt:lpstr>Instructions: Setting things up</vt:lpstr>
      <vt:lpstr>Instructions: 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Phone-Brain Interface</dc:title>
  <dc:creator>EEGLAB</dc:creator>
  <cp:lastModifiedBy>EEGLAB</cp:lastModifiedBy>
  <cp:revision>51</cp:revision>
  <dcterms:created xsi:type="dcterms:W3CDTF">2015-05-06T16:45:17Z</dcterms:created>
  <dcterms:modified xsi:type="dcterms:W3CDTF">2015-05-06T17:30:53Z</dcterms:modified>
</cp:coreProperties>
</file>

<file path=docProps/thumbnail.jpeg>
</file>